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9" r:id="rId2"/>
    <p:sldId id="270" r:id="rId3"/>
    <p:sldId id="256" r:id="rId4"/>
    <p:sldId id="257" r:id="rId5"/>
    <p:sldId id="258" r:id="rId6"/>
    <p:sldId id="259" r:id="rId7"/>
    <p:sldId id="261" r:id="rId8"/>
    <p:sldId id="262" r:id="rId9"/>
    <p:sldId id="263" r:id="rId10"/>
    <p:sldId id="260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31" d="100"/>
          <a:sy n="131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4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41" y="6670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474" y="2096068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084629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00" y="36512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-228600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68</Words>
  <Application>Microsoft Macintosh PowerPoint</Application>
  <PresentationFormat>Widescreen</PresentationFormat>
  <Paragraphs>13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34</cp:revision>
  <dcterms:created xsi:type="dcterms:W3CDTF">2016-12-20T22:53:28Z</dcterms:created>
  <dcterms:modified xsi:type="dcterms:W3CDTF">2016-12-21T12:04:23Z</dcterms:modified>
</cp:coreProperties>
</file>